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4" r:id="rId5"/>
    <p:sldMasterId id="2147483688" r:id="rId6"/>
  </p:sldMasterIdLst>
  <p:notesMasterIdLst>
    <p:notesMasterId r:id="rId18"/>
  </p:notesMasterIdLst>
  <p:handoutMasterIdLst>
    <p:handoutMasterId r:id="rId19"/>
  </p:handoutMasterIdLst>
  <p:sldIdLst>
    <p:sldId id="260" r:id="rId7"/>
    <p:sldId id="278" r:id="rId8"/>
    <p:sldId id="289" r:id="rId9"/>
    <p:sldId id="282" r:id="rId10"/>
    <p:sldId id="290" r:id="rId11"/>
    <p:sldId id="281" r:id="rId12"/>
    <p:sldId id="291" r:id="rId13"/>
    <p:sldId id="292" r:id="rId14"/>
    <p:sldId id="293" r:id="rId15"/>
    <p:sldId id="283" r:id="rId16"/>
    <p:sldId id="294" r:id="rId17"/>
  </p:sldIdLst>
  <p:sldSz cx="9144000" cy="6858000" type="screen4x3"/>
  <p:notesSz cx="6669088" cy="9926638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18C"/>
    <a:srgbClr val="E61469"/>
    <a:srgbClr val="D7A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22"/>
    <p:restoredTop sz="94688"/>
  </p:normalViewPr>
  <p:slideViewPr>
    <p:cSldViewPr>
      <p:cViewPr varScale="1">
        <p:scale>
          <a:sx n="120" d="100"/>
          <a:sy n="120" d="100"/>
        </p:scale>
        <p:origin x="150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E29E7B-EEFD-49CE-9886-F14D530B3A5D}" type="datetimeFigureOut">
              <a:rPr lang="nl-NL" smtClean="0"/>
              <a:t>07-09-18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59941-E6B3-4D6E-8146-9F14787CC992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75176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g>
</file>

<file path=ppt/media/image22.jpeg>
</file>

<file path=ppt/media/image23.jpeg>
</file>

<file path=ppt/media/image24.jpe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C2A0D3-E559-4194-8F27-47EFEE3ECCA5}" type="datetimeFigureOut">
              <a:rPr lang="nl-NL" smtClean="0"/>
              <a:t>07-09-18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DE78D-ECE4-4DF7-9286-6B92F23DE31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090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DE78D-ECE4-4DF7-9286-6B92F23DE313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00299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9" y="1944925"/>
            <a:ext cx="8509313" cy="4083983"/>
          </a:xfrm>
          <a:prstGeom prst="rect">
            <a:avLst/>
          </a:prstGeom>
        </p:spPr>
      </p:pic>
      <p:pic>
        <p:nvPicPr>
          <p:cNvPr id="14" name="Afbeelding 1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48264" y="3929832"/>
            <a:ext cx="1800200" cy="2091456"/>
          </a:xfrm>
          <a:prstGeom prst="rect">
            <a:avLst/>
          </a:prstGeom>
        </p:spPr>
      </p:pic>
      <p:sp>
        <p:nvSpPr>
          <p:cNvPr id="15" name="Rechthoek 14"/>
          <p:cNvSpPr/>
          <p:nvPr userDrawn="1"/>
        </p:nvSpPr>
        <p:spPr>
          <a:xfrm>
            <a:off x="7020389" y="4047455"/>
            <a:ext cx="16561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2400" b="0" i="1" kern="1200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+mn-ea"/>
                <a:cs typeface="+mn-cs"/>
              </a:rPr>
              <a:t>Weten hoe</a:t>
            </a:r>
          </a:p>
        </p:txBody>
      </p:sp>
      <p:sp>
        <p:nvSpPr>
          <p:cNvPr id="16" name="Tijdelijke aanduiding voor tekst 11"/>
          <p:cNvSpPr>
            <a:spLocks noGrp="1"/>
          </p:cNvSpPr>
          <p:nvPr>
            <p:ph type="body" sz="quarter" idx="10" hasCustomPrompt="1"/>
          </p:nvPr>
        </p:nvSpPr>
        <p:spPr>
          <a:xfrm>
            <a:off x="7161500" y="4549559"/>
            <a:ext cx="1373962" cy="11836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nl-NL" dirty="0"/>
              <a:t>eigen tekst invoeren maximaal 4 regels</a:t>
            </a:r>
          </a:p>
        </p:txBody>
      </p:sp>
    </p:spTree>
    <p:extLst>
      <p:ext uri="{BB962C8B-B14F-4D97-AF65-F5344CB8AC3E}">
        <p14:creationId xmlns:p14="http://schemas.microsoft.com/office/powerpoint/2010/main" val="310426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27" y="1924452"/>
            <a:ext cx="8520545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80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14" y="1938353"/>
            <a:ext cx="8528858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375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5" name="Tijdelijke aanduiding voor afbeelding 4"/>
          <p:cNvSpPr>
            <a:spLocks noGrp="1"/>
          </p:cNvSpPr>
          <p:nvPr>
            <p:ph type="pic" sz="quarter" idx="10" hasCustomPrompt="1"/>
          </p:nvPr>
        </p:nvSpPr>
        <p:spPr>
          <a:xfrm>
            <a:off x="313060" y="1938238"/>
            <a:ext cx="8507412" cy="4083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In dit vak kan je een eigen afbeelding toevoegen.</a:t>
            </a:r>
          </a:p>
        </p:txBody>
      </p:sp>
    </p:spTree>
    <p:extLst>
      <p:ext uri="{BB962C8B-B14F-4D97-AF65-F5344CB8AC3E}">
        <p14:creationId xmlns:p14="http://schemas.microsoft.com/office/powerpoint/2010/main" val="659386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40280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9552" y="1066726"/>
            <a:ext cx="8229600" cy="634082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9552" y="1932072"/>
            <a:ext cx="8219256" cy="39604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7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6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5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681939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9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39552" y="1772816"/>
            <a:ext cx="5760640" cy="42713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Gebruik lettertype en –grootte: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Kop: Georgia, 28, tekst krijgt de blauwe kleur (RGB 0, 65, 140).</a:t>
            </a:r>
            <a:br>
              <a:rPr lang="nl-NL" dirty="0"/>
            </a:b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Tekstvak</a:t>
            </a:r>
            <a:r>
              <a:rPr lang="nl-NL" dirty="0"/>
              <a:t>: </a:t>
            </a:r>
            <a:r>
              <a:rPr lang="nl-NL" dirty="0" err="1"/>
              <a:t>Arial</a:t>
            </a:r>
            <a:r>
              <a:rPr lang="nl-NL" dirty="0"/>
              <a:t>, 18, tekstkleur: blauw (RGB 0, 65, 140).</a:t>
            </a:r>
            <a:br>
              <a:rPr lang="nl-NL" dirty="0"/>
            </a:br>
            <a:br>
              <a:rPr lang="nl-NL" dirty="0"/>
            </a:br>
            <a:r>
              <a:rPr lang="nl-NL" dirty="0"/>
              <a:t>Nieuwe dia invoegen: via Start, nieuwe dia kun je titeldia’s en vervolgdia’s toevoegen. </a:t>
            </a:r>
          </a:p>
          <a:p>
            <a:endParaRPr lang="nl-NL" dirty="0"/>
          </a:p>
        </p:txBody>
      </p:sp>
      <p:pic>
        <p:nvPicPr>
          <p:cNvPr id="7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6" y="1271124"/>
            <a:ext cx="2416256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045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  <a:p>
            <a:endParaRPr lang="nl-NL" dirty="0"/>
          </a:p>
        </p:txBody>
      </p:sp>
      <p:pic>
        <p:nvPicPr>
          <p:cNvPr id="9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1646"/>
            <a:ext cx="2416255" cy="477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452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13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082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7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8760"/>
            <a:ext cx="2416255" cy="477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990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3504"/>
            <a:ext cx="2416255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295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6" y="1263504"/>
            <a:ext cx="2416256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81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8810" y="1938134"/>
            <a:ext cx="8511150" cy="408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5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3504"/>
            <a:ext cx="2416255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036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665" y="1266875"/>
            <a:ext cx="2411807" cy="477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806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5"/>
            <a:ext cx="5760640" cy="426559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356" y="1261140"/>
            <a:ext cx="2408116" cy="477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951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552" y="1264971"/>
            <a:ext cx="2407920" cy="475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1731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552" y="1264971"/>
            <a:ext cx="2407920" cy="475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446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sp>
        <p:nvSpPr>
          <p:cNvPr id="6" name="Tijdelijke aanduiding voor afbeelding 2"/>
          <p:cNvSpPr>
            <a:spLocks noGrp="1"/>
          </p:cNvSpPr>
          <p:nvPr>
            <p:ph type="pic" sz="quarter" idx="10"/>
          </p:nvPr>
        </p:nvSpPr>
        <p:spPr>
          <a:xfrm>
            <a:off x="6404297" y="1262916"/>
            <a:ext cx="2416175" cy="47736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50262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7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5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968188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7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5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3540494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8810" y="1945755"/>
            <a:ext cx="8511151" cy="408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997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9322" y="1945755"/>
            <a:ext cx="8511150" cy="408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67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39" y="1939046"/>
            <a:ext cx="8512233" cy="408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659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39" y="1939046"/>
            <a:ext cx="8512233" cy="408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97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5771" y="1938353"/>
            <a:ext cx="8524701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23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27" y="1924452"/>
            <a:ext cx="8520545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397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01" y="1938353"/>
            <a:ext cx="8537171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285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  <p:sp>
        <p:nvSpPr>
          <p:cNvPr id="6" name="Punthaak 9"/>
          <p:cNvSpPr/>
          <p:nvPr/>
        </p:nvSpPr>
        <p:spPr>
          <a:xfrm>
            <a:off x="0" y="1052736"/>
            <a:ext cx="467544" cy="504056"/>
          </a:xfrm>
          <a:custGeom>
            <a:avLst/>
            <a:gdLst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193475 w 682505"/>
              <a:gd name="connsiteY5" fmla="*/ 216024 h 432048"/>
              <a:gd name="connsiteX6" fmla="*/ 0 w 682505"/>
              <a:gd name="connsiteY6" fmla="*/ 0 h 432048"/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3080 w 682505"/>
              <a:gd name="connsiteY5" fmla="*/ 238571 h 432048"/>
              <a:gd name="connsiteX6" fmla="*/ 0 w 682505"/>
              <a:gd name="connsiteY6" fmla="*/ 0 h 432048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3080 w 682505"/>
              <a:gd name="connsiteY5" fmla="*/ 241076 h 434553"/>
              <a:gd name="connsiteX6" fmla="*/ 250521 w 682505"/>
              <a:gd name="connsiteY6" fmla="*/ 0 h 434553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251096 w 682505"/>
              <a:gd name="connsiteY5" fmla="*/ 348800 h 434553"/>
              <a:gd name="connsiteX6" fmla="*/ 250521 w 682505"/>
              <a:gd name="connsiteY6" fmla="*/ 0 h 434553"/>
              <a:gd name="connsiteX0" fmla="*/ 0 w 431984"/>
              <a:gd name="connsiteY0" fmla="*/ 0 h 434553"/>
              <a:gd name="connsiteX1" fmla="*/ 238509 w 431984"/>
              <a:gd name="connsiteY1" fmla="*/ 2505 h 434553"/>
              <a:gd name="connsiteX2" fmla="*/ 431984 w 431984"/>
              <a:gd name="connsiteY2" fmla="*/ 218529 h 434553"/>
              <a:gd name="connsiteX3" fmla="*/ 238509 w 431984"/>
              <a:gd name="connsiteY3" fmla="*/ 434553 h 434553"/>
              <a:gd name="connsiteX4" fmla="*/ 0 w 431984"/>
              <a:gd name="connsiteY4" fmla="*/ 432048 h 434553"/>
              <a:gd name="connsiteX5" fmla="*/ 575 w 431984"/>
              <a:gd name="connsiteY5" fmla="*/ 348800 h 434553"/>
              <a:gd name="connsiteX6" fmla="*/ 0 w 431984"/>
              <a:gd name="connsiteY6" fmla="*/ 0 h 434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1984" h="434553">
                <a:moveTo>
                  <a:pt x="0" y="0"/>
                </a:moveTo>
                <a:lnTo>
                  <a:pt x="238509" y="2505"/>
                </a:lnTo>
                <a:lnTo>
                  <a:pt x="431984" y="218529"/>
                </a:lnTo>
                <a:lnTo>
                  <a:pt x="238509" y="434553"/>
                </a:lnTo>
                <a:lnTo>
                  <a:pt x="0" y="432048"/>
                </a:lnTo>
                <a:cubicBezTo>
                  <a:pt x="1027" y="367556"/>
                  <a:pt x="-452" y="413292"/>
                  <a:pt x="575" y="348800"/>
                </a:cubicBezTo>
                <a:cubicBezTo>
                  <a:pt x="-452" y="269276"/>
                  <a:pt x="1027" y="79524"/>
                  <a:pt x="0" y="0"/>
                </a:cubicBezTo>
                <a:close/>
              </a:path>
            </a:pathLst>
          </a:custGeom>
          <a:solidFill>
            <a:srgbClr val="E61469"/>
          </a:solidFill>
          <a:ln>
            <a:solidFill>
              <a:srgbClr val="E614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chemeClr val="tx1"/>
              </a:solidFill>
            </a:endParaRPr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716" y="6381328"/>
            <a:ext cx="8521200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29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2" r:id="rId2"/>
    <p:sldLayoutId id="2147483666" r:id="rId3"/>
    <p:sldLayoutId id="2147483670" r:id="rId4"/>
    <p:sldLayoutId id="2147483677" r:id="rId5"/>
    <p:sldLayoutId id="2147483679" r:id="rId6"/>
    <p:sldLayoutId id="2147483683" r:id="rId7"/>
    <p:sldLayoutId id="2147483681" r:id="rId8"/>
    <p:sldLayoutId id="2147483685" r:id="rId9"/>
    <p:sldLayoutId id="2147483687" r:id="rId10"/>
    <p:sldLayoutId id="2147483686" r:id="rId11"/>
    <p:sldLayoutId id="2147483675" r:id="rId12"/>
    <p:sldLayoutId id="2147483665" r:id="rId13"/>
    <p:sldLayoutId id="2147483650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  <p:sp>
        <p:nvSpPr>
          <p:cNvPr id="11" name="Punthaak 9"/>
          <p:cNvSpPr/>
          <p:nvPr/>
        </p:nvSpPr>
        <p:spPr>
          <a:xfrm>
            <a:off x="0" y="1052736"/>
            <a:ext cx="467544" cy="504056"/>
          </a:xfrm>
          <a:custGeom>
            <a:avLst/>
            <a:gdLst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193475 w 682505"/>
              <a:gd name="connsiteY5" fmla="*/ 216024 h 432048"/>
              <a:gd name="connsiteX6" fmla="*/ 0 w 682505"/>
              <a:gd name="connsiteY6" fmla="*/ 0 h 432048"/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3080 w 682505"/>
              <a:gd name="connsiteY5" fmla="*/ 238571 h 432048"/>
              <a:gd name="connsiteX6" fmla="*/ 0 w 682505"/>
              <a:gd name="connsiteY6" fmla="*/ 0 h 432048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3080 w 682505"/>
              <a:gd name="connsiteY5" fmla="*/ 241076 h 434553"/>
              <a:gd name="connsiteX6" fmla="*/ 250521 w 682505"/>
              <a:gd name="connsiteY6" fmla="*/ 0 h 434553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251096 w 682505"/>
              <a:gd name="connsiteY5" fmla="*/ 348800 h 434553"/>
              <a:gd name="connsiteX6" fmla="*/ 250521 w 682505"/>
              <a:gd name="connsiteY6" fmla="*/ 0 h 434553"/>
              <a:gd name="connsiteX0" fmla="*/ 0 w 431984"/>
              <a:gd name="connsiteY0" fmla="*/ 0 h 434553"/>
              <a:gd name="connsiteX1" fmla="*/ 238509 w 431984"/>
              <a:gd name="connsiteY1" fmla="*/ 2505 h 434553"/>
              <a:gd name="connsiteX2" fmla="*/ 431984 w 431984"/>
              <a:gd name="connsiteY2" fmla="*/ 218529 h 434553"/>
              <a:gd name="connsiteX3" fmla="*/ 238509 w 431984"/>
              <a:gd name="connsiteY3" fmla="*/ 434553 h 434553"/>
              <a:gd name="connsiteX4" fmla="*/ 0 w 431984"/>
              <a:gd name="connsiteY4" fmla="*/ 432048 h 434553"/>
              <a:gd name="connsiteX5" fmla="*/ 575 w 431984"/>
              <a:gd name="connsiteY5" fmla="*/ 348800 h 434553"/>
              <a:gd name="connsiteX6" fmla="*/ 0 w 431984"/>
              <a:gd name="connsiteY6" fmla="*/ 0 h 434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1984" h="434553">
                <a:moveTo>
                  <a:pt x="0" y="0"/>
                </a:moveTo>
                <a:lnTo>
                  <a:pt x="238509" y="2505"/>
                </a:lnTo>
                <a:lnTo>
                  <a:pt x="431984" y="218529"/>
                </a:lnTo>
                <a:lnTo>
                  <a:pt x="238509" y="434553"/>
                </a:lnTo>
                <a:lnTo>
                  <a:pt x="0" y="432048"/>
                </a:lnTo>
                <a:cubicBezTo>
                  <a:pt x="1027" y="367556"/>
                  <a:pt x="-452" y="413292"/>
                  <a:pt x="575" y="348800"/>
                </a:cubicBezTo>
                <a:cubicBezTo>
                  <a:pt x="-452" y="269276"/>
                  <a:pt x="1027" y="79524"/>
                  <a:pt x="0" y="0"/>
                </a:cubicBezTo>
                <a:close/>
              </a:path>
            </a:pathLst>
          </a:custGeom>
          <a:solidFill>
            <a:srgbClr val="E61469"/>
          </a:solidFill>
          <a:ln>
            <a:solidFill>
              <a:srgbClr val="E614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chemeClr val="tx1"/>
              </a:solidFill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716" y="6381328"/>
            <a:ext cx="8521200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53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7" r:id="rId2"/>
    <p:sldLayoutId id="2147483656" r:id="rId3"/>
    <p:sldLayoutId id="2147483658" r:id="rId4"/>
    <p:sldLayoutId id="2147483672" r:id="rId5"/>
    <p:sldLayoutId id="2147483671" r:id="rId6"/>
    <p:sldLayoutId id="2147483678" r:id="rId7"/>
    <p:sldLayoutId id="2147483680" r:id="rId8"/>
    <p:sldLayoutId id="2147483684" r:id="rId9"/>
    <p:sldLayoutId id="2147483682" r:id="rId10"/>
    <p:sldLayoutId id="2147483676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74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.socrative.com/login/student/" TargetMode="Externa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s.google.com/web/progressive-web-apps/" TargetMode="Externa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b.socrative.com/login/student/" TargetMode="Externa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Manifest" TargetMode="External"/><Relationship Id="rId2" Type="http://schemas.openxmlformats.org/officeDocument/2006/relationships/hyperlink" Target="file:////Users/stephanhoeksema/code/pwa_wf/public/manifest.json" TargetMode="Externa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makeappicon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aniuse.com/#search=manifest" TargetMode="Externa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Manifest" TargetMode="External"/><Relationship Id="rId2" Type="http://schemas.openxmlformats.org/officeDocument/2006/relationships/hyperlink" Target="http://caniuse.com/#feat=web-app-manifest" TargetMode="External"/><Relationship Id="rId1" Type="http://schemas.openxmlformats.org/officeDocument/2006/relationships/slideLayout" Target="../slideLayouts/slideLayout22.xml"/><Relationship Id="rId5" Type="http://schemas.openxmlformats.org/officeDocument/2006/relationships/hyperlink" Target="https://developers.google.com/web/fundamentals/engage-and-retain/app-install-banners/" TargetMode="External"/><Relationship Id="rId4" Type="http://schemas.openxmlformats.org/officeDocument/2006/relationships/hyperlink" Target="https://developers.google.com/web/fundamentals/engage-and-retain/web-app-manifes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Progressive Web Apps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Hoe gaan we IOS /Android gek maken</a:t>
            </a:r>
          </a:p>
        </p:txBody>
      </p:sp>
    </p:spTree>
    <p:extLst>
      <p:ext uri="{BB962C8B-B14F-4D97-AF65-F5344CB8AC3E}">
        <p14:creationId xmlns:p14="http://schemas.microsoft.com/office/powerpoint/2010/main" val="2238562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voor</a:t>
            </a:r>
            <a:r>
              <a:rPr lang="en-US" dirty="0"/>
              <a:t> PWA app </a:t>
            </a:r>
            <a:r>
              <a:rPr lang="en-US" dirty="0" err="1"/>
              <a:t>maak</a:t>
            </a:r>
            <a:r>
              <a:rPr lang="en-US" dirty="0"/>
              <a:t> </a:t>
            </a:r>
            <a:r>
              <a:rPr lang="en-US" dirty="0" err="1"/>
              <a:t>jij</a:t>
            </a:r>
            <a:r>
              <a:rPr lang="en-US" dirty="0"/>
              <a:t>?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Bedenk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jezelf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app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bouwen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waarbij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verslag</a:t>
            </a:r>
            <a:r>
              <a:rPr lang="en-US" dirty="0"/>
              <a:t> </a:t>
            </a:r>
            <a:r>
              <a:rPr lang="en-US" dirty="0" err="1"/>
              <a:t>doet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waarbij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foto’s</a:t>
            </a:r>
            <a:r>
              <a:rPr lang="en-US" dirty="0"/>
              <a:t> </a:t>
            </a:r>
            <a:r>
              <a:rPr lang="en-US" dirty="0" err="1"/>
              <a:t>maakt</a:t>
            </a:r>
            <a:r>
              <a:rPr lang="en-US" dirty="0"/>
              <a:t> die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delen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denken</a:t>
            </a:r>
            <a:r>
              <a:rPr lang="en-US" dirty="0"/>
              <a:t>,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doen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Laat</a:t>
            </a:r>
            <a:r>
              <a:rPr lang="en-US" dirty="0"/>
              <a:t> het me </a:t>
            </a:r>
            <a:r>
              <a:rPr lang="en-US" dirty="0" err="1"/>
              <a:t>weten</a:t>
            </a:r>
            <a:r>
              <a:rPr lang="en-US" dirty="0"/>
              <a:t> op </a:t>
            </a:r>
            <a:r>
              <a:rPr lang="en-US" dirty="0" err="1"/>
              <a:t>socrative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Inloggen</a:t>
            </a:r>
            <a:r>
              <a:rPr lang="en-US" dirty="0"/>
              <a:t> met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naam</a:t>
            </a:r>
            <a:r>
              <a:rPr lang="en-US" dirty="0"/>
              <a:t>, </a:t>
            </a:r>
            <a:r>
              <a:rPr lang="en-US" dirty="0" err="1"/>
              <a:t>niet</a:t>
            </a:r>
            <a:r>
              <a:rPr lang="en-US" dirty="0"/>
              <a:t> met </a:t>
            </a:r>
            <a:r>
              <a:rPr lang="en-US" dirty="0" err="1"/>
              <a:t>moockeyfrockey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Het </a:t>
            </a:r>
            <a:r>
              <a:rPr lang="en-US" dirty="0" err="1"/>
              <a:t>onderwerp</a:t>
            </a:r>
            <a:r>
              <a:rPr lang="en-US" dirty="0"/>
              <a:t> wat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invult</a:t>
            </a:r>
            <a:r>
              <a:rPr lang="en-US" dirty="0"/>
              <a:t> </a:t>
            </a:r>
            <a:r>
              <a:rPr lang="en-US" dirty="0" err="1"/>
              <a:t>ga</a:t>
            </a:r>
            <a:r>
              <a:rPr lang="en-US" dirty="0"/>
              <a:t> </a:t>
            </a:r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beoordelen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>
                <a:hlinkClick r:id="rId2"/>
              </a:rPr>
              <a:t>Socrative student</a:t>
            </a:r>
            <a:br>
              <a:rPr lang="en-US" dirty="0"/>
            </a:br>
            <a:r>
              <a:rPr lang="en-US" dirty="0"/>
              <a:t>Room: WFADSD</a:t>
            </a:r>
          </a:p>
        </p:txBody>
      </p:sp>
    </p:spTree>
    <p:extLst>
      <p:ext uri="{BB962C8B-B14F-4D97-AF65-F5344CB8AC3E}">
        <p14:creationId xmlns:p14="http://schemas.microsoft.com/office/powerpoint/2010/main" val="2709053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8337A-5250-914C-869A-A8DB594980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Bedankt tot volgende week!</a:t>
            </a:r>
          </a:p>
        </p:txBody>
      </p:sp>
    </p:spTree>
    <p:extLst>
      <p:ext uri="{BB962C8B-B14F-4D97-AF65-F5344CB8AC3E}">
        <p14:creationId xmlns:p14="http://schemas.microsoft.com/office/powerpoint/2010/main" val="3358067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Wat is Progressive Web Apps(PWA)?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u="sng" dirty="0"/>
              <a:t>Progressive Web Apps</a:t>
            </a:r>
            <a:r>
              <a:rPr lang="en-US" dirty="0"/>
              <a:t> </a:t>
            </a:r>
            <a:r>
              <a:rPr lang="en-US" dirty="0" err="1"/>
              <a:t>combineert</a:t>
            </a:r>
            <a:r>
              <a:rPr lang="en-US" dirty="0"/>
              <a:t> het </a:t>
            </a:r>
            <a:r>
              <a:rPr lang="en-US" dirty="0" err="1"/>
              <a:t>beste</a:t>
            </a:r>
            <a:r>
              <a:rPr lang="en-US" dirty="0"/>
              <a:t> van het web </a:t>
            </a:r>
            <a:r>
              <a:rPr lang="en-US" dirty="0" err="1"/>
              <a:t>en</a:t>
            </a:r>
            <a:r>
              <a:rPr lang="en-US" dirty="0"/>
              <a:t> het </a:t>
            </a:r>
            <a:r>
              <a:rPr lang="en-US" dirty="0" err="1"/>
              <a:t>beste</a:t>
            </a:r>
            <a:r>
              <a:rPr lang="en-US" dirty="0"/>
              <a:t> van apps. </a:t>
            </a:r>
            <a:br>
              <a:rPr lang="en-US" dirty="0"/>
            </a:br>
            <a:endParaRPr lang="en-US" dirty="0"/>
          </a:p>
          <a:p>
            <a:r>
              <a:rPr lang="en-US" u="sng" dirty="0"/>
              <a:t>Progressive Web Apps</a:t>
            </a:r>
            <a:r>
              <a:rPr lang="en-US" dirty="0"/>
              <a:t>  De app </a:t>
            </a:r>
            <a:r>
              <a:rPr lang="en-US" dirty="0" err="1"/>
              <a:t>ontwikkelt</a:t>
            </a:r>
            <a:r>
              <a:rPr lang="en-US" dirty="0"/>
              <a:t> </a:t>
            </a:r>
            <a:r>
              <a:rPr lang="en-US" dirty="0" err="1"/>
              <a:t>zich</a:t>
            </a:r>
            <a:r>
              <a:rPr lang="en-US" dirty="0"/>
              <a:t> ten </a:t>
            </a:r>
            <a:r>
              <a:rPr lang="en-US" dirty="0" err="1"/>
              <a:t>opzichte</a:t>
            </a:r>
            <a:r>
              <a:rPr lang="en-US" dirty="0"/>
              <a:t> van de </a:t>
            </a:r>
            <a:r>
              <a:rPr lang="en-US" dirty="0" err="1"/>
              <a:t>gebruiker</a:t>
            </a:r>
            <a:r>
              <a:rPr lang="en-US" dirty="0"/>
              <a:t>. Na </a:t>
            </a:r>
            <a:r>
              <a:rPr lang="en-US" dirty="0" err="1"/>
              <a:t>gebruik</a:t>
            </a:r>
            <a:r>
              <a:rPr lang="en-US" dirty="0"/>
              <a:t> van de app, </a:t>
            </a:r>
            <a:r>
              <a:rPr lang="en-US" dirty="0" err="1"/>
              <a:t>zal</a:t>
            </a:r>
            <a:r>
              <a:rPr lang="en-US" dirty="0"/>
              <a:t> de app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leren</a:t>
            </a:r>
            <a:r>
              <a:rPr lang="en-US" dirty="0"/>
              <a:t> over de </a:t>
            </a:r>
            <a:r>
              <a:rPr lang="en-US" dirty="0" err="1"/>
              <a:t>gebruiker</a:t>
            </a:r>
            <a:r>
              <a:rPr lang="en-US" dirty="0"/>
              <a:t>. De app </a:t>
            </a:r>
            <a:r>
              <a:rPr lang="en-US" dirty="0" err="1"/>
              <a:t>zal</a:t>
            </a:r>
            <a:r>
              <a:rPr lang="en-US" dirty="0"/>
              <a:t> </a:t>
            </a:r>
            <a:r>
              <a:rPr lang="en-US" dirty="0" err="1"/>
              <a:t>sneller</a:t>
            </a:r>
            <a:r>
              <a:rPr lang="en-US" dirty="0"/>
              <a:t> </a:t>
            </a:r>
            <a:r>
              <a:rPr lang="en-US" dirty="0" err="1"/>
              <a:t>begrijpen</a:t>
            </a:r>
            <a:r>
              <a:rPr lang="en-US" dirty="0"/>
              <a:t> wat de </a:t>
            </a:r>
            <a:r>
              <a:rPr lang="en-US" dirty="0" err="1"/>
              <a:t>gebruiker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zien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Bezoek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PWA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365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Wat is Progressive Web Apps(PWA)?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PWA is een ervaring voor de gebruiker die aansluit / voelt alsof de gebruiker op het web is. </a:t>
            </a:r>
          </a:p>
          <a:p>
            <a:r>
              <a:rPr lang="nl-NL" dirty="0"/>
              <a:t>Belangrijk: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b="1" dirty="0"/>
              <a:t>Betrouwbaar</a:t>
            </a:r>
            <a:r>
              <a:rPr lang="nl-NL" dirty="0"/>
              <a:t> - De gebruiker krijgt meteen te zien wat hij wil, ook al zijn de netwerk condities slecht/onbetrouwbaar.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b="1" dirty="0"/>
              <a:t>Snel</a:t>
            </a:r>
            <a:r>
              <a:rPr lang="nl-NL" dirty="0"/>
              <a:t> - Reageert snel op de gebruiker, snelle animaties en zonder te scrollen.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b="1" dirty="0"/>
              <a:t>Aansprekend</a:t>
            </a:r>
            <a:r>
              <a:rPr lang="nl-NL" dirty="0"/>
              <a:t> - Lijkt op een geïnstalleerde app op je device, met een geweldige gebruikers ervaring. </a:t>
            </a:r>
          </a:p>
        </p:txBody>
      </p:sp>
    </p:spTree>
    <p:extLst>
      <p:ext uri="{BB962C8B-B14F-4D97-AF65-F5344CB8AC3E}">
        <p14:creationId xmlns:p14="http://schemas.microsoft.com/office/powerpoint/2010/main" val="3026072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5" y="990600"/>
            <a:ext cx="5756177" cy="648072"/>
          </a:xfrm>
        </p:spPr>
        <p:txBody>
          <a:bodyPr/>
          <a:lstStyle/>
          <a:p>
            <a:r>
              <a:rPr lang="en-US" dirty="0"/>
              <a:t>Module planning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552" y="1524000"/>
            <a:ext cx="5760640" cy="4724399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sz="1800" b="1" dirty="0">
                <a:solidFill>
                  <a:srgbClr val="00418C"/>
                </a:solidFill>
              </a:rPr>
              <a:t>P01L01 - Introductie, Application Manifest </a:t>
            </a:r>
            <a:endParaRPr lang="nl-NL" sz="1800" dirty="0">
              <a:solidFill>
                <a:srgbClr val="00418C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P01L02 - Service </a:t>
            </a:r>
            <a:r>
              <a:rPr lang="nl-NL" dirty="0" err="1"/>
              <a:t>Workers</a:t>
            </a:r>
            <a:r>
              <a:rPr lang="nl-NL" dirty="0"/>
              <a:t>, </a:t>
            </a:r>
            <a:r>
              <a:rPr lang="nl-NL" dirty="0" err="1"/>
              <a:t>Chaching</a:t>
            </a:r>
            <a:r>
              <a:rPr lang="nl-NL" dirty="0"/>
              <a:t> </a:t>
            </a:r>
            <a:r>
              <a:rPr lang="nl-NL" dirty="0" err="1"/>
              <a:t>stragegie</a:t>
            </a:r>
            <a:r>
              <a:rPr lang="nl-NL" dirty="0"/>
              <a:t>, </a:t>
            </a:r>
            <a:r>
              <a:rPr lang="nl-NL" dirty="0" err="1"/>
              <a:t>Dynamic</a:t>
            </a:r>
            <a:r>
              <a:rPr lang="nl-NL" dirty="0"/>
              <a:t> Data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rgbClr val="00418C"/>
                </a:solidFill>
              </a:rPr>
              <a:t>P01L03 - </a:t>
            </a:r>
            <a:r>
              <a:rPr lang="nl-NL" dirty="0" err="1"/>
              <a:t>Responsive</a:t>
            </a:r>
            <a:r>
              <a:rPr lang="nl-NL" dirty="0"/>
              <a:t> Design, </a:t>
            </a:r>
            <a:r>
              <a:rPr lang="nl-NL" sz="1800" dirty="0">
                <a:solidFill>
                  <a:srgbClr val="00418C"/>
                </a:solidFill>
              </a:rPr>
              <a:t>Background Sync, </a:t>
            </a:r>
            <a:r>
              <a:rPr lang="nl-NL" sz="1800" dirty="0" err="1">
                <a:solidFill>
                  <a:srgbClr val="00418C"/>
                </a:solidFill>
              </a:rPr>
              <a:t>Webpush</a:t>
            </a:r>
            <a:r>
              <a:rPr lang="nl-NL" sz="1800" dirty="0">
                <a:solidFill>
                  <a:srgbClr val="00418C"/>
                </a:solidFill>
              </a:rPr>
              <a:t> Notification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P01L04 - Web API &amp; </a:t>
            </a:r>
            <a:r>
              <a:rPr lang="nl-NL" dirty="0" err="1"/>
              <a:t>Geolocation</a:t>
            </a:r>
            <a:r>
              <a:rPr lang="nl-NL" dirty="0"/>
              <a:t>,  </a:t>
            </a:r>
            <a:r>
              <a:rPr lang="nl-NL" dirty="0" err="1"/>
              <a:t>Automated</a:t>
            </a:r>
            <a:r>
              <a:rPr lang="nl-NL" dirty="0"/>
              <a:t> SW management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P01L05 - SPA =&gt; PWA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Tijdens alle 8 weken zullen we bezig zijn met </a:t>
            </a:r>
            <a:r>
              <a:rPr lang="nl-NL" dirty="0" err="1"/>
              <a:t>ReactJS</a:t>
            </a:r>
            <a:endParaRPr lang="nl-NL" dirty="0"/>
          </a:p>
          <a:p>
            <a:endParaRPr lang="nl-NL" sz="1800" dirty="0">
              <a:solidFill>
                <a:srgbClr val="00418C"/>
              </a:solidFill>
            </a:endParaRPr>
          </a:p>
          <a:p>
            <a:endParaRPr lang="nl-NL" dirty="0">
              <a:solidFill>
                <a:srgbClr val="0041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941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voor</a:t>
            </a:r>
            <a:r>
              <a:rPr lang="en-US" dirty="0"/>
              <a:t> PWA app </a:t>
            </a:r>
            <a:r>
              <a:rPr lang="en-US" dirty="0" err="1"/>
              <a:t>maak</a:t>
            </a:r>
            <a:r>
              <a:rPr lang="en-US" dirty="0"/>
              <a:t> </a:t>
            </a:r>
            <a:r>
              <a:rPr lang="en-US" dirty="0" err="1"/>
              <a:t>jij</a:t>
            </a:r>
            <a:r>
              <a:rPr lang="en-US" dirty="0"/>
              <a:t>?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Bedenk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jezelf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app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bouwen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waarbij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verslag</a:t>
            </a:r>
            <a:r>
              <a:rPr lang="en-US" dirty="0"/>
              <a:t> </a:t>
            </a:r>
            <a:r>
              <a:rPr lang="en-US" dirty="0" err="1"/>
              <a:t>doet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waarbij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foto’s</a:t>
            </a:r>
            <a:r>
              <a:rPr lang="en-US" dirty="0"/>
              <a:t> </a:t>
            </a:r>
            <a:r>
              <a:rPr lang="en-US" dirty="0" err="1"/>
              <a:t>maakt</a:t>
            </a:r>
            <a:r>
              <a:rPr lang="en-US" dirty="0"/>
              <a:t> die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delen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denken</a:t>
            </a:r>
            <a:r>
              <a:rPr lang="en-US" dirty="0"/>
              <a:t>,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doen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Laat</a:t>
            </a:r>
            <a:r>
              <a:rPr lang="en-US" sz="1400" dirty="0"/>
              <a:t> het </a:t>
            </a:r>
            <a:r>
              <a:rPr lang="en-US" sz="1400" dirty="0" err="1"/>
              <a:t>weten</a:t>
            </a:r>
            <a:r>
              <a:rPr lang="en-US" sz="1400" dirty="0"/>
              <a:t> op </a:t>
            </a:r>
            <a:r>
              <a:rPr lang="en-US" sz="1400" dirty="0" err="1"/>
              <a:t>socrative</a:t>
            </a:r>
            <a:r>
              <a:rPr lang="en-US" sz="1400" dirty="0"/>
              <a:t>.</a:t>
            </a:r>
            <a:br>
              <a:rPr lang="en-US" sz="1400" dirty="0"/>
            </a:br>
            <a:r>
              <a:rPr lang="en-US" sz="1400" dirty="0" err="1"/>
              <a:t>Inloggen</a:t>
            </a:r>
            <a:r>
              <a:rPr lang="en-US" sz="1400" dirty="0"/>
              <a:t> met </a:t>
            </a:r>
            <a:r>
              <a:rPr lang="en-US" sz="1400" dirty="0" err="1"/>
              <a:t>je</a:t>
            </a:r>
            <a:r>
              <a:rPr lang="en-US" sz="1400" dirty="0"/>
              <a:t> </a:t>
            </a:r>
            <a:r>
              <a:rPr lang="en-US" sz="1400" dirty="0" err="1"/>
              <a:t>naam</a:t>
            </a:r>
            <a:r>
              <a:rPr lang="en-US" sz="1400" dirty="0"/>
              <a:t>, </a:t>
            </a:r>
            <a:r>
              <a:rPr lang="en-US" sz="1400" dirty="0" err="1"/>
              <a:t>niet</a:t>
            </a:r>
            <a:r>
              <a:rPr lang="en-US" sz="1400" dirty="0"/>
              <a:t> met </a:t>
            </a:r>
            <a:r>
              <a:rPr lang="en-US" sz="1400" dirty="0" err="1"/>
              <a:t>moockeyfrockey</a:t>
            </a:r>
            <a:r>
              <a:rPr lang="en-US" sz="1400" dirty="0"/>
              <a:t>. </a:t>
            </a:r>
            <a:br>
              <a:rPr lang="en-US" sz="1400" dirty="0"/>
            </a:br>
            <a:r>
              <a:rPr lang="en-US" sz="1400" dirty="0"/>
              <a:t>Het </a:t>
            </a:r>
            <a:r>
              <a:rPr lang="en-US" sz="1400" dirty="0" err="1"/>
              <a:t>onderwerp</a:t>
            </a:r>
            <a:r>
              <a:rPr lang="en-US" sz="1400" dirty="0"/>
              <a:t> wat </a:t>
            </a:r>
            <a:r>
              <a:rPr lang="en-US" sz="1400" dirty="0" err="1"/>
              <a:t>je</a:t>
            </a:r>
            <a:r>
              <a:rPr lang="en-US" sz="1400" dirty="0"/>
              <a:t> </a:t>
            </a:r>
            <a:r>
              <a:rPr lang="en-US" sz="1400" dirty="0" err="1"/>
              <a:t>hier</a:t>
            </a:r>
            <a:r>
              <a:rPr lang="en-US" sz="1400" dirty="0"/>
              <a:t> </a:t>
            </a:r>
            <a:r>
              <a:rPr lang="en-US" sz="1400" dirty="0" err="1"/>
              <a:t>invult</a:t>
            </a:r>
            <a:r>
              <a:rPr lang="en-US" sz="1400" dirty="0"/>
              <a:t> </a:t>
            </a:r>
            <a:r>
              <a:rPr lang="en-US" sz="1400" dirty="0" err="1"/>
              <a:t>ga</a:t>
            </a:r>
            <a:r>
              <a:rPr lang="en-US" sz="1400" dirty="0"/>
              <a:t> </a:t>
            </a:r>
            <a:r>
              <a:rPr lang="en-US" sz="1400" dirty="0" err="1"/>
              <a:t>ik</a:t>
            </a:r>
            <a:r>
              <a:rPr lang="en-US" sz="1400" dirty="0"/>
              <a:t> </a:t>
            </a:r>
            <a:r>
              <a:rPr lang="en-US" sz="1400" dirty="0" err="1"/>
              <a:t>ook</a:t>
            </a:r>
            <a:r>
              <a:rPr lang="en-US" sz="1400" dirty="0"/>
              <a:t> </a:t>
            </a:r>
            <a:r>
              <a:rPr lang="en-US" sz="1400" dirty="0" err="1"/>
              <a:t>beoordelen</a:t>
            </a:r>
            <a:r>
              <a:rPr lang="en-US" sz="1400" dirty="0"/>
              <a:t>.</a:t>
            </a:r>
            <a:br>
              <a:rPr lang="en-US" sz="1400" dirty="0"/>
            </a:br>
            <a:r>
              <a:rPr lang="en-US" sz="1400" dirty="0">
                <a:hlinkClick r:id="rId2"/>
              </a:rPr>
              <a:t>Socrative student</a:t>
            </a:r>
            <a:br>
              <a:rPr lang="en-US" sz="1400" dirty="0"/>
            </a:br>
            <a:r>
              <a:rPr lang="en-US" sz="1400" dirty="0"/>
              <a:t>Room: WFADSD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Download android studio!</a:t>
            </a:r>
          </a:p>
        </p:txBody>
      </p:sp>
    </p:spTree>
    <p:extLst>
      <p:ext uri="{BB962C8B-B14F-4D97-AF65-F5344CB8AC3E}">
        <p14:creationId xmlns:p14="http://schemas.microsoft.com/office/powerpoint/2010/main" val="399533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Application manifest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 web app manifest </a:t>
            </a:r>
            <a:r>
              <a:rPr lang="en-US" dirty="0" err="1"/>
              <a:t>geeft</a:t>
            </a:r>
            <a:r>
              <a:rPr lang="en-US" dirty="0"/>
              <a:t> </a:t>
            </a:r>
            <a:r>
              <a:rPr lang="en-US" dirty="0" err="1"/>
              <a:t>informatie</a:t>
            </a:r>
            <a:r>
              <a:rPr lang="en-US" dirty="0"/>
              <a:t> over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applicatie</a:t>
            </a:r>
            <a:r>
              <a:rPr lang="en-US" dirty="0"/>
              <a:t>(</a:t>
            </a:r>
            <a:r>
              <a:rPr lang="en-US" dirty="0" err="1"/>
              <a:t>naam</a:t>
            </a:r>
            <a:r>
              <a:rPr lang="en-US" dirty="0"/>
              <a:t>, </a:t>
            </a:r>
            <a:r>
              <a:rPr lang="en-US" dirty="0" err="1"/>
              <a:t>beschrijving</a:t>
            </a:r>
            <a:r>
              <a:rPr lang="en-US" dirty="0"/>
              <a:t>, </a:t>
            </a:r>
            <a:r>
              <a:rPr lang="en-US" dirty="0" err="1"/>
              <a:t>iconen</a:t>
            </a:r>
            <a:r>
              <a:rPr lang="en-US" dirty="0"/>
              <a:t>) het word </a:t>
            </a:r>
            <a:r>
              <a:rPr lang="en-US" dirty="0" err="1"/>
              <a:t>geschreven</a:t>
            </a:r>
            <a:r>
              <a:rPr lang="en-US" dirty="0"/>
              <a:t> in </a:t>
            </a:r>
            <a:r>
              <a:rPr lang="en-US" dirty="0" err="1"/>
              <a:t>een</a:t>
            </a:r>
            <a:r>
              <a:rPr lang="en-US" dirty="0"/>
              <a:t> JSON </a:t>
            </a:r>
            <a:r>
              <a:rPr lang="en-US" dirty="0" err="1"/>
              <a:t>formaat</a:t>
            </a:r>
            <a:r>
              <a:rPr lang="en-US" dirty="0"/>
              <a:t>. Het manifest </a:t>
            </a:r>
            <a:r>
              <a:rPr lang="en-US" dirty="0" err="1"/>
              <a:t>geeft</a:t>
            </a:r>
            <a:r>
              <a:rPr lang="en-US" dirty="0"/>
              <a:t> </a:t>
            </a:r>
            <a:r>
              <a:rPr lang="en-US" dirty="0" err="1"/>
              <a:t>informatie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de </a:t>
            </a:r>
            <a:r>
              <a:rPr lang="en-US" dirty="0" err="1"/>
              <a:t>applicatie</a:t>
            </a:r>
            <a:r>
              <a:rPr lang="en-US" dirty="0"/>
              <a:t> die ‘</a:t>
            </a:r>
            <a:r>
              <a:rPr lang="en-US" dirty="0" err="1"/>
              <a:t>geinstalleerd</a:t>
            </a:r>
            <a:r>
              <a:rPr lang="en-US" dirty="0"/>
              <a:t>’ is.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Het manifest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voordeel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gebruikers</a:t>
            </a:r>
            <a:r>
              <a:rPr lang="en-US" dirty="0"/>
              <a:t>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toegang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 action="ppaction://hlinkfile"/>
              </a:rPr>
              <a:t>Voorbeeld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MDN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Icons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412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Application manifest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    “name” : “</a:t>
            </a:r>
            <a:r>
              <a:rPr lang="en-US" dirty="0" err="1"/>
              <a:t>Naam</a:t>
            </a:r>
            <a:r>
              <a:rPr lang="en-US" dirty="0"/>
              <a:t> die </a:t>
            </a:r>
            <a:r>
              <a:rPr lang="en-US" dirty="0" err="1"/>
              <a:t>jij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geven</a:t>
            </a:r>
            <a:r>
              <a:rPr lang="en-US" dirty="0"/>
              <a:t>.”,</a:t>
            </a:r>
            <a:br>
              <a:rPr lang="en-US" dirty="0"/>
            </a:br>
            <a:r>
              <a:rPr lang="en-US" dirty="0"/>
              <a:t>    “short-name” : “</a:t>
            </a:r>
            <a:r>
              <a:rPr lang="en-US" dirty="0" err="1"/>
              <a:t>KiteAppp</a:t>
            </a:r>
            <a:r>
              <a:rPr lang="en-US" dirty="0"/>
              <a:t>”,</a:t>
            </a:r>
            <a:br>
              <a:rPr lang="en-US" dirty="0"/>
            </a:br>
            <a:r>
              <a:rPr lang="en-US" dirty="0"/>
              <a:t>    “</a:t>
            </a:r>
            <a:r>
              <a:rPr lang="en-US" dirty="0" err="1"/>
              <a:t>start_url</a:t>
            </a:r>
            <a:r>
              <a:rPr lang="en-US" dirty="0"/>
              <a:t>” : “/</a:t>
            </a:r>
            <a:r>
              <a:rPr lang="en-US" dirty="0" err="1"/>
              <a:t>index.html</a:t>
            </a:r>
            <a:r>
              <a:rPr lang="en-US" dirty="0"/>
              <a:t>”, //</a:t>
            </a:r>
            <a:r>
              <a:rPr lang="en-US" dirty="0" err="1"/>
              <a:t>waar</a:t>
            </a:r>
            <a:r>
              <a:rPr lang="en-US" dirty="0"/>
              <a:t> start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applicatie</a:t>
            </a:r>
            <a:br>
              <a:rPr lang="en-US" dirty="0"/>
            </a:br>
            <a:r>
              <a:rPr lang="en-US" dirty="0"/>
              <a:t>    “scope” : “.”, </a:t>
            </a:r>
            <a:br>
              <a:rPr lang="en-US" dirty="0"/>
            </a:br>
            <a:r>
              <a:rPr lang="en-US" dirty="0"/>
              <a:t>    “display” : “standalone”,</a:t>
            </a:r>
            <a:br>
              <a:rPr lang="en-US" dirty="0"/>
            </a:br>
            <a:r>
              <a:rPr lang="en-US" dirty="0"/>
              <a:t>    “</a:t>
            </a:r>
            <a:r>
              <a:rPr lang="en-US" dirty="0" err="1"/>
              <a:t>background_color</a:t>
            </a:r>
            <a:r>
              <a:rPr lang="en-US" dirty="0"/>
              <a:t>” : “#</a:t>
            </a:r>
            <a:r>
              <a:rPr lang="en-US" dirty="0" err="1"/>
              <a:t>fff</a:t>
            </a:r>
            <a:r>
              <a:rPr lang="en-US" dirty="0"/>
              <a:t>”,</a:t>
            </a:r>
            <a:br>
              <a:rPr lang="en-US" dirty="0"/>
            </a:br>
            <a:r>
              <a:rPr lang="en-US" dirty="0"/>
              <a:t>    “</a:t>
            </a:r>
            <a:r>
              <a:rPr lang="en-US" dirty="0" err="1"/>
              <a:t>theme_color</a:t>
            </a:r>
            <a:r>
              <a:rPr lang="en-US" dirty="0"/>
              <a:t>” : “#3F51B5”,</a:t>
            </a:r>
            <a:br>
              <a:rPr lang="en-US" dirty="0"/>
            </a:br>
            <a:r>
              <a:rPr lang="en-US" dirty="0"/>
              <a:t>    “description” : “Wat </a:t>
            </a:r>
            <a:r>
              <a:rPr lang="en-US" dirty="0" err="1"/>
              <a:t>doet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applicatie</a:t>
            </a:r>
            <a:r>
              <a:rPr lang="en-US" dirty="0"/>
              <a:t>”,</a:t>
            </a:r>
            <a:br>
              <a:rPr lang="en-US" dirty="0"/>
            </a:br>
            <a:r>
              <a:rPr lang="en-US" dirty="0"/>
              <a:t>    “</a:t>
            </a:r>
            <a:r>
              <a:rPr lang="en-US" dirty="0" err="1"/>
              <a:t>dir</a:t>
            </a:r>
            <a:r>
              <a:rPr lang="en-US" dirty="0"/>
              <a:t>” : ”</a:t>
            </a:r>
            <a:r>
              <a:rPr lang="en-US" dirty="0" err="1"/>
              <a:t>ltr</a:t>
            </a:r>
            <a:r>
              <a:rPr lang="en-US" dirty="0"/>
              <a:t>”,</a:t>
            </a:r>
            <a:br>
              <a:rPr lang="en-US" dirty="0"/>
            </a:br>
            <a:r>
              <a:rPr lang="en-US" dirty="0"/>
              <a:t>    “</a:t>
            </a:r>
            <a:r>
              <a:rPr lang="en-US" dirty="0" err="1"/>
              <a:t>lang</a:t>
            </a:r>
            <a:r>
              <a:rPr lang="en-US" dirty="0"/>
              <a:t>” : “</a:t>
            </a:r>
            <a:r>
              <a:rPr lang="en-US" dirty="0" err="1"/>
              <a:t>en</a:t>
            </a:r>
            <a:r>
              <a:rPr lang="en-US" dirty="0"/>
              <a:t>-US”,</a:t>
            </a:r>
            <a:br>
              <a:rPr lang="en-US" dirty="0"/>
            </a:br>
            <a:r>
              <a:rPr lang="en-US" dirty="0"/>
              <a:t>    “orientation” : “portrait-primary”,</a:t>
            </a:r>
            <a:br>
              <a:rPr lang="en-US" dirty="0"/>
            </a:br>
            <a:r>
              <a:rPr lang="en-US" dirty="0"/>
              <a:t>    “icons” : […]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00526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Application manifest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Hoe </a:t>
            </a:r>
            <a:r>
              <a:rPr lang="en-US" dirty="0" err="1"/>
              <a:t>koppel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het manifest</a:t>
            </a:r>
            <a:br>
              <a:rPr lang="en-US" dirty="0"/>
            </a:br>
            <a:br>
              <a:rPr lang="en-US" b="1" dirty="0"/>
            </a:br>
            <a:r>
              <a:rPr lang="en-US" dirty="0"/>
              <a:t>&lt;</a:t>
            </a:r>
            <a:r>
              <a:rPr lang="en-US" b="1" dirty="0"/>
              <a:t>link </a:t>
            </a:r>
            <a:r>
              <a:rPr lang="en-US" b="1" dirty="0" err="1"/>
              <a:t>rel</a:t>
            </a:r>
            <a:r>
              <a:rPr lang="en-US" b="1" dirty="0"/>
              <a:t>="manifest" </a:t>
            </a:r>
            <a:r>
              <a:rPr lang="en-US" b="1" dirty="0" err="1"/>
              <a:t>href</a:t>
            </a:r>
            <a:r>
              <a:rPr lang="en-US" b="1" dirty="0"/>
              <a:t>="/</a:t>
            </a:r>
            <a:r>
              <a:rPr lang="en-US" b="1" dirty="0" err="1"/>
              <a:t>manifest.json</a:t>
            </a:r>
            <a:r>
              <a:rPr lang="en-US" b="1" dirty="0"/>
              <a:t>"</a:t>
            </a:r>
            <a:r>
              <a:rPr lang="en-US" dirty="0"/>
              <a:t>&gt;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2"/>
              </a:rPr>
              <a:t>caniuse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chrome - Open developer tools</a:t>
            </a:r>
            <a:br>
              <a:rPr lang="en-US" dirty="0"/>
            </a:br>
            <a:r>
              <a:rPr lang="en-US" dirty="0" err="1"/>
              <a:t>ga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- Application tab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Met Android studio </a:t>
            </a:r>
            <a:r>
              <a:rPr lang="en-US" dirty="0" err="1"/>
              <a:t>gaan</a:t>
            </a:r>
            <a:r>
              <a:rPr lang="en-US" dirty="0"/>
              <a:t> we </a:t>
            </a:r>
            <a:r>
              <a:rPr lang="en-US" dirty="0" err="1"/>
              <a:t>een</a:t>
            </a:r>
            <a:r>
              <a:rPr lang="en-US" dirty="0"/>
              <a:t> Android Virtual devise </a:t>
            </a:r>
            <a:r>
              <a:rPr lang="en-US" dirty="0" err="1"/>
              <a:t>draaien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– in Tools -&gt; AVD Manager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In chrome in </a:t>
            </a:r>
            <a:r>
              <a:rPr lang="en-US" dirty="0" err="1"/>
              <a:t>je</a:t>
            </a:r>
            <a:r>
              <a:rPr lang="en-US" dirty="0"/>
              <a:t> android device: 10.0.2.2:8080 om de </a:t>
            </a:r>
            <a:r>
              <a:rPr lang="en-US" dirty="0" err="1"/>
              <a:t>applicatie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starten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58567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Application manifest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Web App Manifest - Browser Support: </a:t>
            </a:r>
            <a:r>
              <a:rPr lang="en-US" dirty="0">
                <a:hlinkClick r:id="rId2"/>
              </a:rPr>
              <a:t>http://caniuse.com/#feat=web-app-manifest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MDN Article on the Web App Manifest (includes List of all Properties): </a:t>
            </a:r>
            <a:r>
              <a:rPr lang="en-US" dirty="0">
                <a:hlinkClick r:id="rId3"/>
              </a:rPr>
              <a:t>https://developer.mozilla.org/en-US/docs/Web/Manifest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 detailed Web App Manifest Explanation by Google: </a:t>
            </a:r>
            <a:r>
              <a:rPr lang="en-US" dirty="0">
                <a:hlinkClick r:id="rId4"/>
              </a:rPr>
              <a:t>https://developers.google.com/web/fundamentals/engage-and-retain/web-app-manifest/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about the "Web App Install Banner" (including Requirements): </a:t>
            </a:r>
            <a:r>
              <a:rPr lang="en-US" dirty="0">
                <a:hlinkClick r:id="rId5"/>
              </a:rPr>
              <a:t>https://developers.google.com/web/fundamentals/engage-and-retain/app-install-banners/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438681"/>
      </p:ext>
    </p:extLst>
  </p:cSld>
  <p:clrMapOvr>
    <a:masterClrMapping/>
  </p:clrMapOvr>
</p:sld>
</file>

<file path=ppt/theme/theme1.xml><?xml version="1.0" encoding="utf-8"?>
<a:theme xmlns:a="http://schemas.openxmlformats.org/drawingml/2006/main" name="Flevoland algemeen 4x3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4C826F01B35D459B9C3D014B0D3271" ma:contentTypeVersion="1" ma:contentTypeDescription="Create a new document." ma:contentTypeScope="" ma:versionID="d603551f2b6493ab61d6b7bd582eb733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a447206dab0015f8b9f8924535193e8c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73E9C2F-5BCA-46DF-AA88-F518352BC20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751F625-D652-4C9B-ACD2-9FCEFFC5F050}">
  <ds:schemaRefs>
    <ds:schemaRef ds:uri="http://schemas.microsoft.com/office/2006/metadata/propertie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A3F5CF58-3769-45C4-8BE2-5FA121459E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Flevoland algemeen 4x3</Template>
  <TotalTime>5190</TotalTime>
  <Words>288</Words>
  <Application>Microsoft Macintosh PowerPoint</Application>
  <PresentationFormat>On-screen Show (4:3)</PresentationFormat>
  <Paragraphs>53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Georgia</vt:lpstr>
      <vt:lpstr>Flevoland algemeen 4x3</vt:lpstr>
      <vt:lpstr>1_Kantoorthema</vt:lpstr>
      <vt:lpstr>2_Kantoorthema</vt:lpstr>
      <vt:lpstr>Progressive Web Apps</vt:lpstr>
      <vt:lpstr>Wat is Progressive Web Apps(PWA)?</vt:lpstr>
      <vt:lpstr>Wat is Progressive Web Apps(PWA)?</vt:lpstr>
      <vt:lpstr>Module planning</vt:lpstr>
      <vt:lpstr>Wat voor PWA app maak jij?</vt:lpstr>
      <vt:lpstr>Application manifest</vt:lpstr>
      <vt:lpstr>Application manifest</vt:lpstr>
      <vt:lpstr>Application manifest</vt:lpstr>
      <vt:lpstr>Application manifest</vt:lpstr>
      <vt:lpstr>Wat voor PWA app maak jij?</vt:lpstr>
      <vt:lpstr>Bedankt tot volgende week!</vt:lpstr>
    </vt:vector>
  </TitlesOfParts>
  <Company>Windesheim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HBO-ICT Proefstuderen - LEGO4Scrum</dc:title>
  <dc:creator>Wouter Leenards</dc:creator>
  <cp:lastModifiedBy>Stephan Hoeksema</cp:lastModifiedBy>
  <cp:revision>43</cp:revision>
  <cp:lastPrinted>2014-09-15T08:44:28Z</cp:lastPrinted>
  <dcterms:created xsi:type="dcterms:W3CDTF">2018-02-08T14:23:01Z</dcterms:created>
  <dcterms:modified xsi:type="dcterms:W3CDTF">2018-09-07T08:00:12Z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0x010100154C826F01B35D459B9C3D014B0D3271</vt:lpwstr>
  </property>
</Properties>
</file>

<file path=docProps/thumbnail.jpeg>
</file>